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5" r:id="rId11"/>
    <p:sldId id="264" r:id="rId12"/>
    <p:sldId id="269" r:id="rId13"/>
    <p:sldId id="271" r:id="rId14"/>
    <p:sldId id="272" r:id="rId15"/>
    <p:sldId id="274" r:id="rId16"/>
    <p:sldId id="275" r:id="rId17"/>
    <p:sldId id="276" r:id="rId18"/>
    <p:sldId id="277" r:id="rId19"/>
    <p:sldId id="273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C756F7-AAB2-44D8-978A-6A3BBFA3304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0"/>
            <p14:sldId id="265"/>
            <p14:sldId id="264"/>
            <p14:sldId id="269"/>
            <p14:sldId id="271"/>
            <p14:sldId id="272"/>
            <p14:sldId id="274"/>
            <p14:sldId id="275"/>
            <p14:sldId id="276"/>
            <p14:sldId id="277"/>
            <p14:sldId id="27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4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4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3"/>
            <a:ext cx="8458200" cy="1222375"/>
          </a:xfrm>
        </p:spPr>
        <p:txBody>
          <a:bodyPr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99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99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8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8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5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2"/>
            <a:ext cx="2895600" cy="288925"/>
          </a:xfrm>
        </p:spPr>
        <p:txBody>
          <a:bodyPr/>
          <a:lstStyle/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15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4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7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30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22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5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5" y="1316039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9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90072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60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73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9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1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435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403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9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4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2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D346180-73B4-44EB-BF3F-8F65CFE62041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2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2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FBA45FD-0BEB-48AF-A575-C6229AA21D52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9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54761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3232-26F5-4AC1-BE3E-B8452AEF7D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Cinematography Contd.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74FC7-00E7-4566-98B2-E01162CB3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75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399D-E84E-4152-A137-13E61A0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4-point lighting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C0354F-38EE-411B-8426-EED81F8BC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1005840"/>
            <a:ext cx="8188959" cy="5689600"/>
          </a:xfrm>
        </p:spPr>
      </p:pic>
    </p:spTree>
    <p:extLst>
      <p:ext uri="{BB962C8B-B14F-4D97-AF65-F5344CB8AC3E}">
        <p14:creationId xmlns:p14="http://schemas.microsoft.com/office/powerpoint/2010/main" val="113285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D0F6-E09D-4F3C-8FC4-424A9EBD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DC8D04-DD63-4B26-84BC-BBCABF095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564880" cy="5562600"/>
          </a:xfrm>
        </p:spPr>
      </p:pic>
    </p:spTree>
    <p:extLst>
      <p:ext uri="{BB962C8B-B14F-4D97-AF65-F5344CB8AC3E}">
        <p14:creationId xmlns:p14="http://schemas.microsoft.com/office/powerpoint/2010/main" val="3796147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D09B-3846-41F3-A7C4-84701871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B4EC33-9C4B-44D6-8CD2-30C3E730E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471920"/>
          </a:xfrm>
        </p:spPr>
      </p:pic>
    </p:spTree>
    <p:extLst>
      <p:ext uri="{BB962C8B-B14F-4D97-AF65-F5344CB8AC3E}">
        <p14:creationId xmlns:p14="http://schemas.microsoft.com/office/powerpoint/2010/main" val="1329478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BBD4-AC6B-4660-87B8-3BE64D58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B1208-7C64-4FFE-9896-CAF09BEE1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8839200" cy="7051040"/>
          </a:xfrm>
        </p:spPr>
      </p:pic>
    </p:spTree>
    <p:extLst>
      <p:ext uri="{BB962C8B-B14F-4D97-AF65-F5344CB8AC3E}">
        <p14:creationId xmlns:p14="http://schemas.microsoft.com/office/powerpoint/2010/main" val="15186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21AE9-6268-4287-8CB7-488060BB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of field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14E31-0A32-4360-9629-660EF4B7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87120"/>
            <a:ext cx="8839200" cy="5770880"/>
          </a:xfrm>
        </p:spPr>
      </p:pic>
    </p:spTree>
    <p:extLst>
      <p:ext uri="{BB962C8B-B14F-4D97-AF65-F5344CB8AC3E}">
        <p14:creationId xmlns:p14="http://schemas.microsoft.com/office/powerpoint/2010/main" val="331949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BE5E-A72E-4F0D-BF88-D061C706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BD86DB-7C9E-469C-B847-6AFA012EC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28" y="1554163"/>
            <a:ext cx="6788943" cy="4525962"/>
          </a:xfrm>
        </p:spPr>
      </p:pic>
    </p:spTree>
    <p:extLst>
      <p:ext uri="{BB962C8B-B14F-4D97-AF65-F5344CB8AC3E}">
        <p14:creationId xmlns:p14="http://schemas.microsoft.com/office/powerpoint/2010/main" val="422392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97B5-6CDD-4A52-8986-737380F0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CE1034-606B-4116-9C13-2DEDD970F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28" y="1554163"/>
            <a:ext cx="6788943" cy="4525962"/>
          </a:xfrm>
        </p:spPr>
      </p:pic>
    </p:spTree>
    <p:extLst>
      <p:ext uri="{BB962C8B-B14F-4D97-AF65-F5344CB8AC3E}">
        <p14:creationId xmlns:p14="http://schemas.microsoft.com/office/powerpoint/2010/main" val="349522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F8FF-5ABB-4812-8A99-07C2F6C5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CA868-0787-4886-ACFF-71B6A2471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28" y="1554163"/>
            <a:ext cx="6788943" cy="4525962"/>
          </a:xfrm>
        </p:spPr>
      </p:pic>
    </p:spTree>
    <p:extLst>
      <p:ext uri="{BB962C8B-B14F-4D97-AF65-F5344CB8AC3E}">
        <p14:creationId xmlns:p14="http://schemas.microsoft.com/office/powerpoint/2010/main" val="261841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F89A-13EE-49F3-B16F-0D3D622BB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8BB5CF-AEF6-4A50-A70F-A29715DF1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88878"/>
            <a:ext cx="8686800" cy="4256532"/>
          </a:xfrm>
        </p:spPr>
      </p:pic>
    </p:spTree>
    <p:extLst>
      <p:ext uri="{BB962C8B-B14F-4D97-AF65-F5344CB8AC3E}">
        <p14:creationId xmlns:p14="http://schemas.microsoft.com/office/powerpoint/2010/main" val="2989240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03B4-A9A5-4B8D-8AC3-B4C54C3A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Shallow/uncluttered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48B80C-301E-46F6-94E5-3A6267591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133475"/>
            <a:ext cx="86868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10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F87C-5EFB-4033-9C84-764EFAAD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Bird’s Eye View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7E4904-F15E-4B62-9C56-6CB48074D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188720"/>
            <a:ext cx="8260080" cy="5374640"/>
          </a:xfrm>
        </p:spPr>
      </p:pic>
    </p:spTree>
    <p:extLst>
      <p:ext uri="{BB962C8B-B14F-4D97-AF65-F5344CB8AC3E}">
        <p14:creationId xmlns:p14="http://schemas.microsoft.com/office/powerpoint/2010/main" val="607437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A74B-C2E3-4432-A889-FC82B777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Cluttered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49B94-FF62-48BF-B3E0-7DC7131C8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6" y="1066800"/>
            <a:ext cx="8448674" cy="5791200"/>
          </a:xfrm>
        </p:spPr>
      </p:pic>
    </p:spTree>
    <p:extLst>
      <p:ext uri="{BB962C8B-B14F-4D97-AF65-F5344CB8AC3E}">
        <p14:creationId xmlns:p14="http://schemas.microsoft.com/office/powerpoint/2010/main" val="110522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84D6-C335-48B3-8114-35427F50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Reaction Shot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E12916-7A39-4417-BBD0-35407D06B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127760"/>
            <a:ext cx="5059680" cy="480568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1137B-32B6-4EC2-806C-9B47BA2FA5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4013200" cy="3383280"/>
          </a:xfrm>
        </p:spPr>
      </p:pic>
    </p:spTree>
    <p:extLst>
      <p:ext uri="{BB962C8B-B14F-4D97-AF65-F5344CB8AC3E}">
        <p14:creationId xmlns:p14="http://schemas.microsoft.com/office/powerpoint/2010/main" val="380027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B9DF-A6E2-4418-A450-9D7897F5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the shoulder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F55F2-DC18-48F6-9CBA-8304F18D2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" y="1198880"/>
            <a:ext cx="8392160" cy="5659120"/>
          </a:xfrm>
        </p:spPr>
      </p:pic>
    </p:spTree>
    <p:extLst>
      <p:ext uri="{BB962C8B-B14F-4D97-AF65-F5344CB8AC3E}">
        <p14:creationId xmlns:p14="http://schemas.microsoft.com/office/powerpoint/2010/main" val="2196553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A69-CC91-4E6F-926C-C1946803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– 3 point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F14C-F425-4DF4-B66E-2985BEEE8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Back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650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4E9E-5D79-41C1-8849-EEBAF607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DACED-9399-4E2B-8BCA-74CAAF989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69" y="1554641"/>
            <a:ext cx="6173061" cy="4525006"/>
          </a:xfrm>
        </p:spPr>
      </p:pic>
    </p:spTree>
    <p:extLst>
      <p:ext uri="{BB962C8B-B14F-4D97-AF65-F5344CB8AC3E}">
        <p14:creationId xmlns:p14="http://schemas.microsoft.com/office/powerpoint/2010/main" val="20842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71D6-5BD2-4A8C-AC94-F1256FD5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63431-C16D-44EE-9D25-80D5874B9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295400"/>
            <a:ext cx="8239760" cy="5328920"/>
          </a:xfrm>
        </p:spPr>
      </p:pic>
    </p:spTree>
    <p:extLst>
      <p:ext uri="{BB962C8B-B14F-4D97-AF65-F5344CB8AC3E}">
        <p14:creationId xmlns:p14="http://schemas.microsoft.com/office/powerpoint/2010/main" val="380596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44CF-67C4-472A-93D8-0D41ABCC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DE314-69E2-4C16-A1E4-BD24BCCF5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880"/>
            <a:ext cx="9144000" cy="4714240"/>
          </a:xfrm>
        </p:spPr>
      </p:pic>
    </p:spTree>
    <p:extLst>
      <p:ext uri="{BB962C8B-B14F-4D97-AF65-F5344CB8AC3E}">
        <p14:creationId xmlns:p14="http://schemas.microsoft.com/office/powerpoint/2010/main" val="130906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603D-AC77-4104-8B25-8CAAD792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Shadows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4D262C-F3AD-4AFF-8C77-4710B9866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" y="1295400"/>
            <a:ext cx="7020560" cy="5664200"/>
          </a:xfrm>
        </p:spPr>
      </p:pic>
    </p:spTree>
    <p:extLst>
      <p:ext uri="{BB962C8B-B14F-4D97-AF65-F5344CB8AC3E}">
        <p14:creationId xmlns:p14="http://schemas.microsoft.com/office/powerpoint/2010/main" val="17687586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rgbClr val="DAE3FA"/>
      </a:lt1>
      <a:dk2>
        <a:srgbClr val="454551"/>
      </a:dk2>
      <a:lt2>
        <a:srgbClr val="D8D9DC"/>
      </a:lt2>
      <a:accent1>
        <a:srgbClr val="C00000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018FAA1-0E4F-41A0-BFE5-589BB000E77D}" vid="{B9B0F17C-A29F-4E79-97DE-3D9E335D79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183</TotalTime>
  <Words>30</Words>
  <Application>Microsoft Office PowerPoint</Application>
  <PresentationFormat>On-screen Show (4:3)</PresentationFormat>
  <Paragraphs>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Franklin Gothic Book</vt:lpstr>
      <vt:lpstr>Franklin Gothic Medium</vt:lpstr>
      <vt:lpstr>Wingdings 2</vt:lpstr>
      <vt:lpstr>Theme1</vt:lpstr>
      <vt:lpstr>Cinematography Contd.</vt:lpstr>
      <vt:lpstr>Bird’s Eye View</vt:lpstr>
      <vt:lpstr> Reaction Shot</vt:lpstr>
      <vt:lpstr>Over the shoulder</vt:lpstr>
      <vt:lpstr>Lighting – 3 point </vt:lpstr>
      <vt:lpstr>PowerPoint Presentation</vt:lpstr>
      <vt:lpstr>PowerPoint Presentation</vt:lpstr>
      <vt:lpstr>PowerPoint Presentation</vt:lpstr>
      <vt:lpstr>Shadows</vt:lpstr>
      <vt:lpstr>4-point lighting</vt:lpstr>
      <vt:lpstr>PowerPoint Presentation</vt:lpstr>
      <vt:lpstr>PowerPoint Presentation</vt:lpstr>
      <vt:lpstr>PowerPoint Presentation</vt:lpstr>
      <vt:lpstr>Depth of field </vt:lpstr>
      <vt:lpstr>PowerPoint Presentation</vt:lpstr>
      <vt:lpstr>PowerPoint Presentation</vt:lpstr>
      <vt:lpstr>PowerPoint Presentation</vt:lpstr>
      <vt:lpstr>PowerPoint Presentation</vt:lpstr>
      <vt:lpstr>Shallow/uncluttered</vt:lpstr>
      <vt:lpstr>Cluttered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Cinematography Contd.</dc:title>
  <dc:creator>Sushmita Banerji</dc:creator>
  <cp:lastModifiedBy>Sushmita Banerji</cp:lastModifiedBy>
  <cp:revision>10</cp:revision>
  <dcterms:created xsi:type="dcterms:W3CDTF">2019-08-08T06:45:18Z</dcterms:created>
  <dcterms:modified xsi:type="dcterms:W3CDTF">2023-02-01T09:37:27Z</dcterms:modified>
</cp:coreProperties>
</file>